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95" r:id="rId4"/>
    <p:sldId id="301" r:id="rId5"/>
    <p:sldId id="296" r:id="rId6"/>
    <p:sldId id="297" r:id="rId7"/>
    <p:sldId id="293" r:id="rId8"/>
    <p:sldId id="283" r:id="rId9"/>
    <p:sldId id="294" r:id="rId10"/>
    <p:sldId id="302" r:id="rId11"/>
    <p:sldId id="300" r:id="rId12"/>
    <p:sldId id="284" r:id="rId13"/>
    <p:sldId id="273" r:id="rId14"/>
  </p:sldIdLst>
  <p:sldSz cx="12192000" cy="6858000"/>
  <p:notesSz cx="6858000" cy="9144000"/>
  <p:embeddedFontLst>
    <p:embeddedFont>
      <p:font typeface="나눔스퀘어라운드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2F31"/>
    <a:srgbClr val="E08560"/>
    <a:srgbClr val="C5C5C5"/>
    <a:srgbClr val="0096C0"/>
    <a:srgbClr val="F7941E"/>
    <a:srgbClr val="2C2255"/>
    <a:srgbClr val="00618A"/>
    <a:srgbClr val="7811F7"/>
    <a:srgbClr val="E48E00"/>
    <a:srgbClr val="BB6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1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64AB-662E-46CA-2382-404DE37AA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80A9A9-E1F9-BD34-9535-E6E5AA09D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87898-3E94-C2A8-284E-7E2EBF797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3383D-7519-8D59-DEAC-C1ECAAD8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ECA82-522F-44F6-2939-F555CA09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07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EB0F4-15F3-4548-BAB3-24F344CD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4A7FB-55B8-E106-2154-056F0A91E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69482-4678-311A-D69B-90D8DCBD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521DE-DCF1-F7E5-353A-BFC5C76D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3B289-3954-9A4A-7449-AC569B19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43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507EE7-0681-08FD-19B0-B742BBB4D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918E0-B4DF-8486-A464-4EC77CE3E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9BD03-7F95-AEED-9513-560F8AF8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7FD51-ED6E-867A-01AD-639DAE78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86E30-DE9D-A4B9-7918-44A4118A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6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24C32-6756-A348-1A72-17A75BE6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124D2-051D-3001-D573-531145AB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8790C-669C-45FF-63CE-098B1F125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4C0106-1E21-E122-924B-C22C9BC6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A8DE8-894C-EC33-D047-AECC6274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28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03745-E31B-0FFD-AA29-42B87018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E2BBA-6BB3-3812-2B24-D5A90713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81606-7BC4-B077-729C-8A888A51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4FF84-BFA3-A2E7-3388-EEA80446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27783-23C4-669D-7322-92A23963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88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B05B0-8BB0-758E-51CE-13F27E4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0640C-85B8-908D-56F8-75D65214E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AF7705-6934-209D-75C3-44CF0FED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20A75-2B4F-D982-89E8-70AC237A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CC735A-03A0-DA1E-835E-C753E39E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F86C4-D12B-1CA1-8D4E-7900F65C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15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11C5C-49EA-04FD-FC94-5FC09B21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C4EE9C-1E28-1A56-A3CB-DD78085B9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153597-60C5-71D3-F44C-1E871C377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001F2B-821A-B0A9-339A-653EF30F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AE62B-3914-D1B3-2FF4-646F07729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2FDE00-AF80-0E16-86DA-288DCB75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0F9F12-4A88-A5A3-AF43-2A422C6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705091-9542-4CC8-A45A-B49DBEC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2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89643-F810-BB38-2810-75E7264F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222229-459A-AAE4-7FEF-76650B0D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A8C09-3FE1-3D8D-FF05-14CD33B57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CF6D8F-8847-19DF-0668-D4000F9D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2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E36A03-F770-F0F5-AC3C-C3644837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F3BB4D-5F9C-C7B9-C2A7-168703A6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3AA84-270B-B715-67D4-16321400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A68E92-9940-681A-C39D-4C1FE9F31E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18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F009-52F8-D7E9-8AD8-DC3D5AC2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72B42-55EB-B338-36A0-F399FA24C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3447B-2591-5B59-61B8-E177E685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0EB00-BDFF-AF89-5A5B-D69AA571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DCFCD-B4BB-AF66-7F34-25AF135C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50A49-61A8-4193-EB0E-357AB9B3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3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F7136-F306-DAC9-8136-6874846C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5D46BB-A03C-83BF-3A3A-78A670971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12DAEB-56DE-22AD-82DC-3875260F6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89D6E8-C362-1F63-C92A-9A3EBBE9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A49A2A-5E7B-9381-C360-8B354376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D4FBA-AAB4-185A-EC43-8E5BADD8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7C5AAB-EA42-FC65-81AC-084B2E75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79B50-DDA4-4762-4819-EB9C4435D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5BDB8-9C68-C529-09EE-D876B37A9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11455-DCF3-47BC-BFB4-AADE170B15B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54A65-DA94-964A-2F2F-4E50853A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14207-9621-4B7F-FC18-2666DA4F8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D691A-F566-4777-9CA2-973697140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0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ontawesome.com/ic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7308611D-D67A-3C0C-E852-A384FDCD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9260" y="-4126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54056-49C1-E165-171C-7CC3B99297AA}"/>
              </a:ext>
            </a:extLst>
          </p:cNvPr>
          <p:cNvSpPr txBox="1"/>
          <p:nvPr/>
        </p:nvSpPr>
        <p:spPr>
          <a:xfrm>
            <a:off x="1261985" y="1035154"/>
            <a:ext cx="9668031" cy="409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        ]</a:t>
            </a:r>
            <a:endParaRPr lang="ko-KR" altLang="en-US" sz="26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58F3-8027-4288-EBE5-DF0932A10284}"/>
              </a:ext>
            </a:extLst>
          </p:cNvPr>
          <p:cNvSpPr txBox="1"/>
          <p:nvPr/>
        </p:nvSpPr>
        <p:spPr>
          <a:xfrm>
            <a:off x="3315432" y="2020039"/>
            <a:ext cx="556113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 b="1" dirty="0" err="1">
                <a:solidFill>
                  <a:schemeClr val="bg1"/>
                </a:solidFill>
                <a:latin typeface="+mj-ea"/>
                <a:ea typeface="+mj-ea"/>
              </a:rPr>
              <a:t>랜덤밥스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F3362-96F7-22BA-8E7A-C5953D3382D8}"/>
              </a:ext>
            </a:extLst>
          </p:cNvPr>
          <p:cNvSpPr txBox="1"/>
          <p:nvPr/>
        </p:nvSpPr>
        <p:spPr>
          <a:xfrm>
            <a:off x="3686493" y="5128582"/>
            <a:ext cx="48375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김준석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이태석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문채현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백서영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천선우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291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BC685-7F20-503D-C0F9-44772B3F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86" y="2265924"/>
            <a:ext cx="4525006" cy="93358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363EB7-48E0-06DE-41A9-BCB24F586B28}"/>
              </a:ext>
            </a:extLst>
          </p:cNvPr>
          <p:cNvSpPr/>
          <p:nvPr/>
        </p:nvSpPr>
        <p:spPr>
          <a:xfrm>
            <a:off x="1120786" y="2418801"/>
            <a:ext cx="4374003" cy="668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6771B9-434E-D111-521A-4F70C91F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26" y="2341896"/>
            <a:ext cx="4652108" cy="588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DE2E09-98A4-B31F-A286-7BBCFBB40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02" y="3439483"/>
            <a:ext cx="5705793" cy="25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0" name="bandicam 2023-04-14 21-07-16-799">
            <a:hlinkClick r:id="" action="ppaction://media"/>
            <a:extLst>
              <a:ext uri="{FF2B5EF4-FFF2-40B4-BE49-F238E27FC236}">
                <a16:creationId xmlns:a16="http://schemas.microsoft.com/office/drawing/2014/main" id="{82240E0F-5867-C1CF-E5AE-4E9A4D585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438" y="1299405"/>
            <a:ext cx="7089071" cy="4972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1CD0CA-EF15-4B3A-2809-C891F46069FA}"/>
              </a:ext>
            </a:extLst>
          </p:cNvPr>
          <p:cNvSpPr txBox="1"/>
          <p:nvPr/>
        </p:nvSpPr>
        <p:spPr>
          <a:xfrm>
            <a:off x="8055036" y="2940071"/>
            <a:ext cx="3796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반응형 웹 구현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웹 페이지 크기와 구조가 </a:t>
            </a:r>
            <a:endParaRPr lang="en-US" altLang="ko-KR" dirty="0"/>
          </a:p>
          <a:p>
            <a:r>
              <a:rPr lang="ko-KR" altLang="en-US" dirty="0"/>
              <a:t>자동적으로 변화하여 재조정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어떠한 환경에서도 사용자가 보기 편한 </a:t>
            </a:r>
            <a:r>
              <a:rPr lang="en-US" altLang="ko-KR" dirty="0"/>
              <a:t>UI</a:t>
            </a:r>
            <a:r>
              <a:rPr lang="ko-KR" altLang="en-US" dirty="0"/>
              <a:t>를 제공함</a:t>
            </a:r>
          </a:p>
        </p:txBody>
      </p:sp>
    </p:spTree>
    <p:extLst>
      <p:ext uri="{BB962C8B-B14F-4D97-AF65-F5344CB8AC3E}">
        <p14:creationId xmlns:p14="http://schemas.microsoft.com/office/powerpoint/2010/main" val="219693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533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Next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다음주 할 일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로그인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회원가입 개발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47AA5-71FE-528E-E270-3932327B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40" y="2135864"/>
            <a:ext cx="4716347" cy="2781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1583FE-9226-C59E-213B-F050ED81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15" y="1413330"/>
            <a:ext cx="4938515" cy="42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중국 여행 가면 꼭 먹어야 할 음식 BEST 5! : 네이버 포스트">
            <a:extLst>
              <a:ext uri="{FF2B5EF4-FFF2-40B4-BE49-F238E27FC236}">
                <a16:creationId xmlns:a16="http://schemas.microsoft.com/office/drawing/2014/main" id="{EA4E3454-1FFC-709F-2342-2ADF587F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" y="-795867"/>
            <a:ext cx="12201260" cy="84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8264D8-BED7-549D-5E09-057D02CA1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602C89-D979-AD31-8813-506B97830486}"/>
              </a:ext>
            </a:extLst>
          </p:cNvPr>
          <p:cNvGrpSpPr/>
          <p:nvPr/>
        </p:nvGrpSpPr>
        <p:grpSpPr>
          <a:xfrm>
            <a:off x="1261985" y="1382286"/>
            <a:ext cx="9668031" cy="4093428"/>
            <a:chOff x="1261985" y="1382286"/>
            <a:chExt cx="9668031" cy="4093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54056-49C1-E165-171C-7CC3B99297AA}"/>
                </a:ext>
              </a:extLst>
            </p:cNvPr>
            <p:cNvSpPr txBox="1"/>
            <p:nvPr/>
          </p:nvSpPr>
          <p:spPr>
            <a:xfrm>
              <a:off x="1261985" y="1382286"/>
              <a:ext cx="9668031" cy="40934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6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[        ]</a:t>
              </a:r>
              <a:endParaRPr lang="ko-KR" altLang="en-US" sz="2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F358F3-8027-4288-EBE5-DF0932A10284}"/>
                </a:ext>
              </a:extLst>
            </p:cNvPr>
            <p:cNvSpPr txBox="1"/>
            <p:nvPr/>
          </p:nvSpPr>
          <p:spPr>
            <a:xfrm>
              <a:off x="3887703" y="2875002"/>
              <a:ext cx="4416594" cy="11079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3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71C21-D65F-6DEF-A88D-C45AC1756E6C}"/>
              </a:ext>
            </a:extLst>
          </p:cNvPr>
          <p:cNvSpPr txBox="1"/>
          <p:nvPr/>
        </p:nvSpPr>
        <p:spPr>
          <a:xfrm>
            <a:off x="4823730" y="527609"/>
            <a:ext cx="2544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E08560"/>
                </a:solidFill>
                <a:ea typeface="나눔스퀘어_ac ExtraBold" panose="020B0600000101010101" pitchFamily="50" charset="-127"/>
              </a:rPr>
              <a:t>INDEX</a:t>
            </a:r>
            <a:endParaRPr lang="ko-KR" altLang="en-US" sz="6000" b="1" dirty="0">
              <a:solidFill>
                <a:srgbClr val="E08560"/>
              </a:solidFill>
              <a:ea typeface="나눔스퀘어_ac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719B7-5A3A-3096-C2FA-59252AFE6E08}"/>
              </a:ext>
            </a:extLst>
          </p:cNvPr>
          <p:cNvGrpSpPr/>
          <p:nvPr/>
        </p:nvGrpSpPr>
        <p:grpSpPr>
          <a:xfrm>
            <a:off x="3962835" y="2790540"/>
            <a:ext cx="1907895" cy="1639523"/>
            <a:chOff x="556684" y="2019551"/>
            <a:chExt cx="1907895" cy="16395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79A2B17-089E-D63C-CF55-55044977F83C}"/>
                </a:ext>
              </a:extLst>
            </p:cNvPr>
            <p:cNvGrpSpPr/>
            <p:nvPr/>
          </p:nvGrpSpPr>
          <p:grpSpPr>
            <a:xfrm>
              <a:off x="1204704" y="2019551"/>
              <a:ext cx="611835" cy="499468"/>
              <a:chOff x="1691053" y="2019551"/>
              <a:chExt cx="611835" cy="49946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597B73-D972-85A3-3DBE-9E163BAB6E2E}"/>
                  </a:ext>
                </a:extLst>
              </p:cNvPr>
              <p:cNvSpPr txBox="1"/>
              <p:nvPr/>
            </p:nvSpPr>
            <p:spPr>
              <a:xfrm>
                <a:off x="1755558" y="201955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ea typeface="나눔스퀘어라운드 Bold" panose="020B0600000101010101" pitchFamily="50" charset="-127"/>
                  </a:rPr>
                  <a:t>01</a:t>
                </a:r>
                <a:endParaRPr lang="ko-KR" altLang="en-US" sz="2000" b="1" dirty="0"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49EFEDC-AE5F-7780-02D2-5BC16691CEE0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3553E1-6C12-8596-6100-C40D52B8E884}"/>
                </a:ext>
              </a:extLst>
            </p:cNvPr>
            <p:cNvSpPr txBox="1"/>
            <p:nvPr/>
          </p:nvSpPr>
          <p:spPr>
            <a:xfrm>
              <a:off x="556684" y="2692481"/>
              <a:ext cx="1907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UI</a:t>
              </a:r>
              <a:r>
                <a:rPr lang="ko-KR" altLang="en-US" dirty="0">
                  <a:latin typeface="+mj-ea"/>
                  <a:ea typeface="+mj-ea"/>
                </a:rPr>
                <a:t>구현</a:t>
              </a:r>
              <a:r>
                <a:rPr lang="en-US" altLang="ko-KR" dirty="0">
                  <a:latin typeface="+mj-ea"/>
                  <a:ea typeface="+mj-ea"/>
                </a:rPr>
                <a:t>, </a:t>
              </a:r>
              <a:r>
                <a:rPr lang="en-US" altLang="ko-KR" dirty="0" err="1">
                  <a:latin typeface="+mj-ea"/>
                  <a:ea typeface="+mj-ea"/>
                </a:rPr>
                <a:t>index.jsp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1F96933-BFEA-1847-A554-FEDA3EDAA3E5}"/>
                </a:ext>
              </a:extLst>
            </p:cNvPr>
            <p:cNvSpPr/>
            <p:nvPr/>
          </p:nvSpPr>
          <p:spPr>
            <a:xfrm>
              <a:off x="1437219" y="3512273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1862-C541-6B32-CC66-49B8D8C57594}"/>
              </a:ext>
            </a:extLst>
          </p:cNvPr>
          <p:cNvGrpSpPr/>
          <p:nvPr/>
        </p:nvGrpSpPr>
        <p:grpSpPr>
          <a:xfrm>
            <a:off x="6524046" y="2790540"/>
            <a:ext cx="1568058" cy="1634780"/>
            <a:chOff x="3300425" y="2019551"/>
            <a:chExt cx="1568058" cy="16347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8873193-AFB7-32FD-77F8-1F04831F4682}"/>
                </a:ext>
              </a:extLst>
            </p:cNvPr>
            <p:cNvGrpSpPr/>
            <p:nvPr/>
          </p:nvGrpSpPr>
          <p:grpSpPr>
            <a:xfrm>
              <a:off x="3778527" y="2019551"/>
              <a:ext cx="611835" cy="499468"/>
              <a:chOff x="1691053" y="2019551"/>
              <a:chExt cx="611835" cy="49946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3EBA8-4150-93DF-4F26-22375D6F4725}"/>
                  </a:ext>
                </a:extLst>
              </p:cNvPr>
              <p:cNvSpPr txBox="1"/>
              <p:nvPr/>
            </p:nvSpPr>
            <p:spPr>
              <a:xfrm>
                <a:off x="1755558" y="201955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ea typeface="나눔스퀘어라운드 Bold" panose="020B0600000101010101" pitchFamily="50" charset="-127"/>
                  </a:rPr>
                  <a:t>02</a:t>
                </a:r>
                <a:endParaRPr lang="ko-KR" altLang="en-US" sz="2000" b="1" dirty="0"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706ECF0C-757D-DF90-F278-C47A1FBE8C46}"/>
                  </a:ext>
                </a:extLst>
              </p:cNvPr>
              <p:cNvCxnSpPr/>
              <p:nvPr/>
            </p:nvCxnSpPr>
            <p:spPr>
              <a:xfrm>
                <a:off x="1691053" y="2519019"/>
                <a:ext cx="611835" cy="0"/>
              </a:xfrm>
              <a:prstGeom prst="line">
                <a:avLst/>
              </a:prstGeom>
              <a:ln w="28575">
                <a:solidFill>
                  <a:srgbClr val="E085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71E286-F197-AE31-14D8-1D100138B58A}"/>
                </a:ext>
              </a:extLst>
            </p:cNvPr>
            <p:cNvSpPr txBox="1"/>
            <p:nvPr/>
          </p:nvSpPr>
          <p:spPr>
            <a:xfrm>
              <a:off x="3300425" y="2692481"/>
              <a:ext cx="156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n-ea"/>
                </a:rPr>
                <a:t>login, </a:t>
              </a:r>
              <a:r>
                <a:rPr lang="en-US" altLang="ko-KR" dirty="0" err="1">
                  <a:latin typeface="+mn-ea"/>
                </a:rPr>
                <a:t>join.jsp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F49D1E-3CBF-79C8-FA37-6C8E5DDC138E}"/>
                </a:ext>
              </a:extLst>
            </p:cNvPr>
            <p:cNvSpPr/>
            <p:nvPr/>
          </p:nvSpPr>
          <p:spPr>
            <a:xfrm>
              <a:off x="4011042" y="3507530"/>
              <a:ext cx="146801" cy="146801"/>
            </a:xfrm>
            <a:prstGeom prst="ellipse">
              <a:avLst/>
            </a:prstGeom>
            <a:solidFill>
              <a:srgbClr val="E085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C97C49-F8A5-9531-B8AB-5542AA9D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57" y="1015812"/>
            <a:ext cx="2270172" cy="564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27BD7-9A33-25F7-5D71-1BBCF5B6AF04}"/>
              </a:ext>
            </a:extLst>
          </p:cNvPr>
          <p:cNvSpPr/>
          <p:nvPr/>
        </p:nvSpPr>
        <p:spPr>
          <a:xfrm>
            <a:off x="1147672" y="1216976"/>
            <a:ext cx="1897532" cy="421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FA4192-FB9B-9722-067C-00D04AB4C80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045204" y="2281806"/>
            <a:ext cx="2270172" cy="1044018"/>
          </a:xfrm>
          <a:prstGeom prst="straightConnector1">
            <a:avLst/>
          </a:prstGeom>
          <a:ln w="38100">
            <a:solidFill>
              <a:srgbClr val="F62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1F0F5-3BC3-014C-DE0D-9DD3CDA16821}"/>
              </a:ext>
            </a:extLst>
          </p:cNvPr>
          <p:cNvSpPr txBox="1"/>
          <p:nvPr/>
        </p:nvSpPr>
        <p:spPr>
          <a:xfrm>
            <a:off x="5332213" y="2097140"/>
            <a:ext cx="558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에 필요한 </a:t>
            </a:r>
            <a:r>
              <a:rPr lang="en-US" altLang="ko-KR" dirty="0"/>
              <a:t>JS, CSS, image, favicon(</a:t>
            </a:r>
            <a:r>
              <a:rPr lang="ko-KR" altLang="en-US" dirty="0"/>
              <a:t>로고</a:t>
            </a:r>
            <a:r>
              <a:rPr lang="en-US" altLang="ko-KR" dirty="0"/>
              <a:t>) </a:t>
            </a:r>
            <a:r>
              <a:rPr lang="ko-KR" altLang="en-US" dirty="0"/>
              <a:t>디렉토리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452DF-9225-1E71-BCEA-C06884280D45}"/>
              </a:ext>
            </a:extLst>
          </p:cNvPr>
          <p:cNvSpPr txBox="1"/>
          <p:nvPr/>
        </p:nvSpPr>
        <p:spPr>
          <a:xfrm>
            <a:off x="5073817" y="5379507"/>
            <a:ext cx="629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비로그인 네비게이션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(</a:t>
            </a:r>
            <a:r>
              <a:rPr lang="ko-KR" altLang="en-US" dirty="0" err="1"/>
              <a:t>회원용</a:t>
            </a:r>
            <a:r>
              <a:rPr lang="en-US" altLang="ko-KR" dirty="0"/>
              <a:t>, </a:t>
            </a:r>
            <a:r>
              <a:rPr lang="ko-KR" altLang="en-US" dirty="0"/>
              <a:t>관리자용</a:t>
            </a:r>
            <a:r>
              <a:rPr lang="en-US" altLang="ko-KR" dirty="0"/>
              <a:t>)</a:t>
            </a:r>
            <a:r>
              <a:rPr lang="ko-KR" altLang="en-US" dirty="0"/>
              <a:t> 네비게이션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29DE7D-19F2-1B69-4DEB-72B2DA0BC4C3}"/>
              </a:ext>
            </a:extLst>
          </p:cNvPr>
          <p:cNvSpPr/>
          <p:nvPr/>
        </p:nvSpPr>
        <p:spPr>
          <a:xfrm>
            <a:off x="1147672" y="5474346"/>
            <a:ext cx="1897532" cy="1190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0AB688-AD0D-93ED-5939-F0B3C471C9C3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3045204" y="5564173"/>
            <a:ext cx="2028613" cy="505299"/>
          </a:xfrm>
          <a:prstGeom prst="straightConnector1">
            <a:avLst/>
          </a:prstGeom>
          <a:ln w="38100">
            <a:solidFill>
              <a:srgbClr val="F62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615DF3-A99F-D4B5-C655-363948F79AE0}"/>
              </a:ext>
            </a:extLst>
          </p:cNvPr>
          <p:cNvSpPr txBox="1"/>
          <p:nvPr/>
        </p:nvSpPr>
        <p:spPr>
          <a:xfrm>
            <a:off x="3403880" y="933966"/>
            <a:ext cx="215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22191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76ACB3-9785-D8FD-ED22-7D199A82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40" y="2281806"/>
            <a:ext cx="3700591" cy="277922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2452DF-9225-1E71-BCEA-C06884280D45}"/>
              </a:ext>
            </a:extLst>
          </p:cNvPr>
          <p:cNvSpPr txBox="1"/>
          <p:nvPr/>
        </p:nvSpPr>
        <p:spPr>
          <a:xfrm>
            <a:off x="5928123" y="4317179"/>
            <a:ext cx="3928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/WEB-INF/lib</a:t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연동을 위한 </a:t>
            </a:r>
            <a:r>
              <a:rPr lang="en-US" altLang="ko-KR" dirty="0"/>
              <a:t>.jar </a:t>
            </a:r>
            <a:r>
              <a:rPr lang="ko-KR" altLang="en-US" dirty="0"/>
              <a:t>파일 추가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29DE7D-19F2-1B69-4DEB-72B2DA0BC4C3}"/>
              </a:ext>
            </a:extLst>
          </p:cNvPr>
          <p:cNvSpPr/>
          <p:nvPr/>
        </p:nvSpPr>
        <p:spPr>
          <a:xfrm>
            <a:off x="995539" y="4219663"/>
            <a:ext cx="3700591" cy="841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30AB688-AD0D-93ED-5939-F0B3C471C9C3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4696130" y="4640345"/>
            <a:ext cx="1231993" cy="0"/>
          </a:xfrm>
          <a:prstGeom prst="straightConnector1">
            <a:avLst/>
          </a:prstGeom>
          <a:ln w="38100">
            <a:solidFill>
              <a:srgbClr val="F62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615DF3-A99F-D4B5-C655-363948F79AE0}"/>
              </a:ext>
            </a:extLst>
          </p:cNvPr>
          <p:cNvSpPr txBox="1"/>
          <p:nvPr/>
        </p:nvSpPr>
        <p:spPr>
          <a:xfrm>
            <a:off x="995540" y="1456872"/>
            <a:ext cx="215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디렉토리 구조</a:t>
            </a:r>
          </a:p>
        </p:txBody>
      </p:sp>
    </p:spTree>
    <p:extLst>
      <p:ext uri="{BB962C8B-B14F-4D97-AF65-F5344CB8AC3E}">
        <p14:creationId xmlns:p14="http://schemas.microsoft.com/office/powerpoint/2010/main" val="4023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B8E84E-5C3A-420A-3C71-20DE3D1F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40" y="1212179"/>
            <a:ext cx="7744906" cy="5153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27BD7-9A33-25F7-5D71-1BBCF5B6AF04}"/>
              </a:ext>
            </a:extLst>
          </p:cNvPr>
          <p:cNvSpPr/>
          <p:nvPr/>
        </p:nvSpPr>
        <p:spPr>
          <a:xfrm>
            <a:off x="2434524" y="1375795"/>
            <a:ext cx="2489814" cy="385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44034-45B4-5441-16D8-54C999892EAC}"/>
              </a:ext>
            </a:extLst>
          </p:cNvPr>
          <p:cNvSpPr/>
          <p:nvPr/>
        </p:nvSpPr>
        <p:spPr>
          <a:xfrm>
            <a:off x="2055303" y="3665989"/>
            <a:ext cx="6618914" cy="230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F22FCB-DFCA-5765-AD9D-5C00BB22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16" y="536721"/>
            <a:ext cx="5250284" cy="183171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43BAE-C08C-9A06-6675-A6299C82FD8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4924338" y="1452578"/>
            <a:ext cx="473878" cy="116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DDF718-066E-E223-5D08-71FE5DAC1A5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674217" y="4819475"/>
            <a:ext cx="7298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F2D85D-1026-81D0-546D-3C6C8FF2BBAF}"/>
              </a:ext>
            </a:extLst>
          </p:cNvPr>
          <p:cNvSpPr txBox="1"/>
          <p:nvPr/>
        </p:nvSpPr>
        <p:spPr>
          <a:xfrm>
            <a:off x="9479560" y="4546833"/>
            <a:ext cx="2600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을 가져와서 </a:t>
            </a:r>
            <a:br>
              <a:rPr lang="en-US" altLang="ko-KR" sz="1600" dirty="0"/>
            </a:br>
            <a:r>
              <a:rPr lang="en-US" altLang="ko-KR" sz="1600" dirty="0"/>
              <a:t>null</a:t>
            </a:r>
            <a:r>
              <a:rPr lang="ko-KR" altLang="en-US" sz="1600" dirty="0"/>
              <a:t>일 경우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비로그인 상태</a:t>
            </a:r>
            <a:r>
              <a:rPr lang="en-US" altLang="ko-KR" sz="1600" dirty="0">
                <a:solidFill>
                  <a:srgbClr val="FF0000"/>
                </a:solidFill>
              </a:rPr>
              <a:t>) </a:t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ko-KR" altLang="en-US" sz="1600" dirty="0"/>
              <a:t>비로그인 네비게이션</a:t>
            </a:r>
          </a:p>
        </p:txBody>
      </p:sp>
    </p:spTree>
    <p:extLst>
      <p:ext uri="{BB962C8B-B14F-4D97-AF65-F5344CB8AC3E}">
        <p14:creationId xmlns:p14="http://schemas.microsoft.com/office/powerpoint/2010/main" val="265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8F52C0-9263-21F1-B11C-52B57DF3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38" y="1441004"/>
            <a:ext cx="7440063" cy="4305901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27BD7-9A33-25F7-5D71-1BBCF5B6AF04}"/>
              </a:ext>
            </a:extLst>
          </p:cNvPr>
          <p:cNvSpPr/>
          <p:nvPr/>
        </p:nvSpPr>
        <p:spPr>
          <a:xfrm>
            <a:off x="995540" y="1494527"/>
            <a:ext cx="2032886" cy="325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44034-45B4-5441-16D8-54C999892EAC}"/>
              </a:ext>
            </a:extLst>
          </p:cNvPr>
          <p:cNvSpPr/>
          <p:nvPr/>
        </p:nvSpPr>
        <p:spPr>
          <a:xfrm>
            <a:off x="1182847" y="2179721"/>
            <a:ext cx="6660859" cy="454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43BAE-C08C-9A06-6675-A6299C82FD8C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3028426" y="1200075"/>
            <a:ext cx="1125523" cy="457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DDF718-066E-E223-5D08-71FE5DAC1A5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843706" y="2406932"/>
            <a:ext cx="779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F2D85D-1026-81D0-546D-3C6C8FF2BBAF}"/>
              </a:ext>
            </a:extLst>
          </p:cNvPr>
          <p:cNvSpPr txBox="1"/>
          <p:nvPr/>
        </p:nvSpPr>
        <p:spPr>
          <a:xfrm>
            <a:off x="8639688" y="2237655"/>
            <a:ext cx="2369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jskim</a:t>
            </a:r>
            <a:r>
              <a:rPr lang="ko-KR" altLang="en-US" sz="1600" dirty="0"/>
              <a:t>님 환영합니다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84C9F-24CA-D91D-F91D-0FF1A787B08E}"/>
              </a:ext>
            </a:extLst>
          </p:cNvPr>
          <p:cNvSpPr txBox="1"/>
          <p:nvPr/>
        </p:nvSpPr>
        <p:spPr>
          <a:xfrm>
            <a:off x="4153949" y="1030798"/>
            <a:ext cx="4981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uId</a:t>
            </a:r>
            <a:r>
              <a:rPr lang="en-US" altLang="ko-KR" sz="1600" dirty="0"/>
              <a:t>(session)</a:t>
            </a:r>
            <a:r>
              <a:rPr lang="ko-KR" altLang="en-US" sz="1600" dirty="0"/>
              <a:t> </a:t>
            </a:r>
            <a:r>
              <a:rPr lang="en-US" altLang="ko-KR" sz="1600" dirty="0"/>
              <a:t>not null(</a:t>
            </a:r>
            <a:r>
              <a:rPr lang="ko-KR" altLang="en-US" sz="1600" dirty="0"/>
              <a:t>로그인 상태</a:t>
            </a:r>
            <a:r>
              <a:rPr lang="en-US" altLang="ko-KR" sz="1600" dirty="0"/>
              <a:t>: </a:t>
            </a:r>
            <a:r>
              <a:rPr lang="ko-KR" altLang="en-US" sz="1600" dirty="0"/>
              <a:t>관리자</a:t>
            </a:r>
            <a:r>
              <a:rPr lang="en-US" altLang="ko-KR" sz="1600" dirty="0"/>
              <a:t>or</a:t>
            </a:r>
            <a:r>
              <a:rPr lang="ko-KR" altLang="en-US" sz="1600" dirty="0"/>
              <a:t>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8A03DE-CA1C-F193-A7DD-6081AAB9A603}"/>
              </a:ext>
            </a:extLst>
          </p:cNvPr>
          <p:cNvSpPr/>
          <p:nvPr/>
        </p:nvSpPr>
        <p:spPr>
          <a:xfrm>
            <a:off x="1182847" y="2733124"/>
            <a:ext cx="6467913" cy="2568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5861C7-C4E7-71DD-34C4-16B73D6506D8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7650760" y="4015308"/>
            <a:ext cx="892904" cy="2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EB59D8-4113-20B4-E4A3-9A66D59DC440}"/>
              </a:ext>
            </a:extLst>
          </p:cNvPr>
          <p:cNvSpPr txBox="1"/>
          <p:nvPr/>
        </p:nvSpPr>
        <p:spPr>
          <a:xfrm>
            <a:off x="8543664" y="3353588"/>
            <a:ext cx="3190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en-US" altLang="ko-KR" sz="1600" dirty="0" err="1"/>
              <a:t>uId</a:t>
            </a:r>
            <a:r>
              <a:rPr lang="en-US" altLang="ko-KR" sz="1600" dirty="0"/>
              <a:t> == admin(</a:t>
            </a:r>
            <a:r>
              <a:rPr lang="ko-KR" altLang="en-US" sz="1600" dirty="0"/>
              <a:t>관리자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- </a:t>
            </a:r>
            <a:r>
              <a:rPr lang="ko-KR" altLang="en-US" sz="1600" dirty="0"/>
              <a:t>관리자 네비게이션 출력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/>
              <a:t>2. else(</a:t>
            </a:r>
            <a:r>
              <a:rPr lang="ko-KR" altLang="en-US" sz="1600" dirty="0"/>
              <a:t>관리자가 아닐 경우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- </a:t>
            </a:r>
            <a:r>
              <a:rPr lang="ko-KR" altLang="en-US" sz="1600" dirty="0"/>
              <a:t>일반 회원 네비게이션 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323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C1CCAF-C391-2434-A358-F744AFB9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15" y="1099249"/>
            <a:ext cx="6577146" cy="5077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227BD7-9A33-25F7-5D71-1BBCF5B6AF04}"/>
              </a:ext>
            </a:extLst>
          </p:cNvPr>
          <p:cNvSpPr/>
          <p:nvPr/>
        </p:nvSpPr>
        <p:spPr>
          <a:xfrm>
            <a:off x="3447877" y="1375794"/>
            <a:ext cx="1384184" cy="115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E7F047-007C-B2A2-31E9-EED630009BF3}"/>
              </a:ext>
            </a:extLst>
          </p:cNvPr>
          <p:cNvSpPr/>
          <p:nvPr/>
        </p:nvSpPr>
        <p:spPr>
          <a:xfrm>
            <a:off x="3061983" y="2936148"/>
            <a:ext cx="1057014" cy="276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44034-45B4-5441-16D8-54C999892EAC}"/>
              </a:ext>
            </a:extLst>
          </p:cNvPr>
          <p:cNvSpPr/>
          <p:nvPr/>
        </p:nvSpPr>
        <p:spPr>
          <a:xfrm>
            <a:off x="3365703" y="3661794"/>
            <a:ext cx="4268280" cy="254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363EB7-48E0-06DE-41A9-BCB24F586B28}"/>
              </a:ext>
            </a:extLst>
          </p:cNvPr>
          <p:cNvSpPr/>
          <p:nvPr/>
        </p:nvSpPr>
        <p:spPr>
          <a:xfrm>
            <a:off x="3447877" y="5354948"/>
            <a:ext cx="2197915" cy="40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3" name="bandicam 2023-04-14 20-39-56-831">
            <a:hlinkClick r:id="" action="ppaction://media"/>
            <a:extLst>
              <a:ext uri="{FF2B5EF4-FFF2-40B4-BE49-F238E27FC236}">
                <a16:creationId xmlns:a16="http://schemas.microsoft.com/office/drawing/2014/main" id="{FB5FF1A2-740C-7CE8-9F23-508380CB7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7182" y="1316183"/>
            <a:ext cx="8973786" cy="47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E8AE303-80A2-BBE4-9C2C-0701742864B3}"/>
              </a:ext>
            </a:extLst>
          </p:cNvPr>
          <p:cNvSpPr/>
          <p:nvPr/>
        </p:nvSpPr>
        <p:spPr>
          <a:xfrm>
            <a:off x="0" y="375872"/>
            <a:ext cx="830438" cy="558094"/>
          </a:xfrm>
          <a:custGeom>
            <a:avLst/>
            <a:gdLst>
              <a:gd name="connsiteX0" fmla="*/ 0 w 830438"/>
              <a:gd name="connsiteY0" fmla="*/ 0 h 558094"/>
              <a:gd name="connsiteX1" fmla="*/ 551391 w 830438"/>
              <a:gd name="connsiteY1" fmla="*/ 0 h 558094"/>
              <a:gd name="connsiteX2" fmla="*/ 830438 w 830438"/>
              <a:gd name="connsiteY2" fmla="*/ 279047 h 558094"/>
              <a:gd name="connsiteX3" fmla="*/ 551391 w 830438"/>
              <a:gd name="connsiteY3" fmla="*/ 558094 h 558094"/>
              <a:gd name="connsiteX4" fmla="*/ 0 w 830438"/>
              <a:gd name="connsiteY4" fmla="*/ 558094 h 558094"/>
              <a:gd name="connsiteX5" fmla="*/ 0 w 830438"/>
              <a:gd name="connsiteY5" fmla="*/ 0 h 5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438" h="558094">
                <a:moveTo>
                  <a:pt x="0" y="0"/>
                </a:moveTo>
                <a:lnTo>
                  <a:pt x="551391" y="0"/>
                </a:lnTo>
                <a:cubicBezTo>
                  <a:pt x="705504" y="0"/>
                  <a:pt x="830438" y="124934"/>
                  <a:pt x="830438" y="279047"/>
                </a:cubicBezTo>
                <a:cubicBezTo>
                  <a:pt x="830438" y="433160"/>
                  <a:pt x="705504" y="558094"/>
                  <a:pt x="551391" y="558094"/>
                </a:cubicBezTo>
                <a:lnTo>
                  <a:pt x="0" y="558094"/>
                </a:lnTo>
                <a:lnTo>
                  <a:pt x="0" y="0"/>
                </a:lnTo>
                <a:close/>
              </a:path>
            </a:pathLst>
          </a:custGeom>
          <a:solidFill>
            <a:srgbClr val="E08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166D-9883-8170-C910-302AE00807CC}"/>
              </a:ext>
            </a:extLst>
          </p:cNvPr>
          <p:cNvSpPr txBox="1"/>
          <p:nvPr/>
        </p:nvSpPr>
        <p:spPr>
          <a:xfrm>
            <a:off x="256357" y="45486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018B2-C895-D92D-D95C-D21F0DE56A91}"/>
              </a:ext>
            </a:extLst>
          </p:cNvPr>
          <p:cNvSpPr txBox="1"/>
          <p:nvPr/>
        </p:nvSpPr>
        <p:spPr>
          <a:xfrm>
            <a:off x="995540" y="375872"/>
            <a:ext cx="1438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Last Week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ED921-221D-11A9-FB3B-6B931D72FCFC}"/>
              </a:ext>
            </a:extLst>
          </p:cNvPr>
          <p:cNvSpPr txBox="1"/>
          <p:nvPr/>
        </p:nvSpPr>
        <p:spPr>
          <a:xfrm>
            <a:off x="995540" y="699139"/>
            <a:ext cx="227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이번주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한 일</a:t>
            </a:r>
            <a:r>
              <a:rPr lang="en-US" altLang="ko-KR" sz="1200" dirty="0">
                <a:latin typeface="+mj-ea"/>
                <a:ea typeface="+mj-ea"/>
              </a:rPr>
              <a:t>: UI</a:t>
            </a:r>
            <a:r>
              <a:rPr lang="ko-KR" altLang="en-US" sz="1200" dirty="0">
                <a:latin typeface="+mj-ea"/>
                <a:ea typeface="+mj-ea"/>
              </a:rPr>
              <a:t>구현 </a:t>
            </a:r>
            <a:r>
              <a:rPr lang="en-US" altLang="ko-KR" sz="1200" dirty="0" err="1">
                <a:latin typeface="+mj-ea"/>
                <a:ea typeface="+mj-ea"/>
              </a:rPr>
              <a:t>index.jsp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D4434-2321-8D6D-6F23-7102820A1297}"/>
              </a:ext>
            </a:extLst>
          </p:cNvPr>
          <p:cNvSpPr txBox="1"/>
          <p:nvPr/>
        </p:nvSpPr>
        <p:spPr>
          <a:xfrm>
            <a:off x="10640634" y="5164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>
                <a:latin typeface="+mj-ea"/>
                <a:ea typeface="+mj-ea"/>
              </a:rPr>
              <a:t>랜덤밥스팀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7A2CF1-5960-781A-13D9-CF782A482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82"/>
          <a:stretch/>
        </p:blipFill>
        <p:spPr>
          <a:xfrm>
            <a:off x="995540" y="1722951"/>
            <a:ext cx="5646955" cy="37047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430BC5-8212-54B4-93B1-20B2ABDD8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9" r="15096"/>
          <a:stretch/>
        </p:blipFill>
        <p:spPr>
          <a:xfrm>
            <a:off x="7076226" y="1722951"/>
            <a:ext cx="4774996" cy="37047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E04298-1DFA-290C-1472-DDB869D9B669}"/>
              </a:ext>
            </a:extLst>
          </p:cNvPr>
          <p:cNvSpPr/>
          <p:nvPr/>
        </p:nvSpPr>
        <p:spPr>
          <a:xfrm>
            <a:off x="1652631" y="2206305"/>
            <a:ext cx="4989864" cy="234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BF34DE-60CF-B105-E5C9-43FF77606B9E}"/>
              </a:ext>
            </a:extLst>
          </p:cNvPr>
          <p:cNvSpPr/>
          <p:nvPr/>
        </p:nvSpPr>
        <p:spPr>
          <a:xfrm>
            <a:off x="1954635" y="3340423"/>
            <a:ext cx="4555222" cy="234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BC5AE0-4593-DFB2-AB37-2852F1C14029}"/>
              </a:ext>
            </a:extLst>
          </p:cNvPr>
          <p:cNvSpPr/>
          <p:nvPr/>
        </p:nvSpPr>
        <p:spPr>
          <a:xfrm>
            <a:off x="1954635" y="4474541"/>
            <a:ext cx="4687860" cy="307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742A1-FC59-ACF6-B78B-ABA1E8A60022}"/>
              </a:ext>
            </a:extLst>
          </p:cNvPr>
          <p:cNvSpPr txBox="1"/>
          <p:nvPr/>
        </p:nvSpPr>
        <p:spPr>
          <a:xfrm>
            <a:off x="4085439" y="5680952"/>
            <a:ext cx="432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https://fontawesome.com/icons</a:t>
            </a:r>
            <a:endParaRPr lang="en-US" altLang="ko-KR" dirty="0"/>
          </a:p>
          <a:p>
            <a:r>
              <a:rPr lang="ko-KR" altLang="en-US" dirty="0"/>
              <a:t>웹 아이콘을 제공해주는 사이트</a:t>
            </a:r>
            <a:br>
              <a:rPr lang="en-US" altLang="ko-KR" dirty="0"/>
            </a:br>
            <a:r>
              <a:rPr lang="en-US" altLang="ko-KR" dirty="0" err="1"/>
              <a:t>fontawesome</a:t>
            </a:r>
            <a:r>
              <a:rPr lang="ko-KR" altLang="en-US" dirty="0"/>
              <a:t> 라이브러리 </a:t>
            </a:r>
            <a:r>
              <a:rPr lang="en-US" altLang="ko-KR" dirty="0" err="1"/>
              <a:t>js</a:t>
            </a:r>
            <a:r>
              <a:rPr lang="ko-KR" altLang="en-US" dirty="0"/>
              <a:t>에 </a:t>
            </a:r>
            <a:r>
              <a:rPr lang="en-US" altLang="ko-KR" dirty="0"/>
              <a:t>link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7213B1-FD5C-93A9-80FA-4A8877F317DB}"/>
              </a:ext>
            </a:extLst>
          </p:cNvPr>
          <p:cNvSpPr/>
          <p:nvPr/>
        </p:nvSpPr>
        <p:spPr>
          <a:xfrm>
            <a:off x="7601591" y="4001548"/>
            <a:ext cx="3723548" cy="587229"/>
          </a:xfrm>
          <a:prstGeom prst="rect">
            <a:avLst/>
          </a:prstGeom>
          <a:noFill/>
          <a:ln w="38100">
            <a:solidFill>
              <a:srgbClr val="F6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300</Words>
  <Application>Microsoft Office PowerPoint</Application>
  <PresentationFormat>와이드스크린</PresentationFormat>
  <Paragraphs>70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태석</dc:creator>
  <cp:lastModifiedBy>김준석</cp:lastModifiedBy>
  <cp:revision>63</cp:revision>
  <dcterms:created xsi:type="dcterms:W3CDTF">2023-03-01T03:53:58Z</dcterms:created>
  <dcterms:modified xsi:type="dcterms:W3CDTF">2023-04-18T04:21:54Z</dcterms:modified>
</cp:coreProperties>
</file>